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5" r:id="rId1"/>
    <p:sldMasterId id="2147483656" r:id="rId2"/>
    <p:sldMasterId id="2147483657" r:id="rId3"/>
    <p:sldMasterId id="2147483658" r:id="rId4"/>
    <p:sldMasterId id="2147483659" r:id="rId5"/>
    <p:sldMasterId id="2147483660" r:id="rId6"/>
    <p:sldMasterId id="2147483661" r:id="rId7"/>
  </p:sldMasterIdLst>
  <p:notesMasterIdLst>
    <p:notesMasterId r:id="rId36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88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12314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9" name="Shape 3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6" name="Shape 31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2" name="Shape 3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8" name="Shape 32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Shape 24"/>
          <p:cNvGrpSpPr/>
          <p:nvPr/>
        </p:nvGrpSpPr>
        <p:grpSpPr>
          <a:xfrm>
            <a:off x="0" y="6350"/>
            <a:ext cx="9140825" cy="6851648"/>
            <a:chOff x="0" y="6350"/>
            <a:chExt cx="9140825" cy="6851648"/>
          </a:xfrm>
        </p:grpSpPr>
        <p:grpSp>
          <p:nvGrpSpPr>
            <p:cNvPr id="25" name="Shape 25"/>
            <p:cNvGrpSpPr/>
            <p:nvPr/>
          </p:nvGrpSpPr>
          <p:grpSpPr>
            <a:xfrm>
              <a:off x="0" y="1843086"/>
              <a:ext cx="9140825" cy="5014911"/>
              <a:chOff x="0" y="1843086"/>
              <a:chExt cx="9140825" cy="5014911"/>
            </a:xfrm>
          </p:grpSpPr>
          <p:sp>
            <p:nvSpPr>
              <p:cNvPr id="26" name="Shape 26"/>
              <p:cNvSpPr/>
              <p:nvPr/>
            </p:nvSpPr>
            <p:spPr>
              <a:xfrm>
                <a:off x="885825" y="1843086"/>
                <a:ext cx="8255000" cy="5014911"/>
              </a:xfrm>
              <a:custGeom>
                <a:avLst/>
                <a:gdLst/>
                <a:ahLst/>
                <a:cxnLst/>
                <a:rect l="0" t="0" r="0" b="0"/>
                <a:pathLst>
                  <a:path w="5184" h="3159" extrusionOk="0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Shape 27"/>
              <p:cNvSpPr/>
              <p:nvPr/>
            </p:nvSpPr>
            <p:spPr>
              <a:xfrm>
                <a:off x="0" y="1843086"/>
                <a:ext cx="885824" cy="5014911"/>
              </a:xfrm>
              <a:custGeom>
                <a:avLst/>
                <a:gdLst/>
                <a:ahLst/>
                <a:cxnLst/>
                <a:rect l="0" t="0" r="0" b="0"/>
                <a:pathLst>
                  <a:path w="556" h="3159" extrusionOk="0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8" name="Shape 28"/>
            <p:cNvSpPr/>
            <p:nvPr/>
          </p:nvSpPr>
          <p:spPr>
            <a:xfrm>
              <a:off x="876300" y="1509712"/>
              <a:ext cx="19050" cy="666750"/>
            </a:xfrm>
            <a:custGeom>
              <a:avLst/>
              <a:gdLst/>
              <a:ahLst/>
              <a:cxnLst/>
              <a:rect l="0" t="0" r="0" b="0"/>
              <a:pathLst>
                <a:path w="12" h="420" extrusionOk="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Shape 29"/>
            <p:cNvSpPr/>
            <p:nvPr/>
          </p:nvSpPr>
          <p:spPr>
            <a:xfrm>
              <a:off x="1217612" y="1833561"/>
              <a:ext cx="400049" cy="19050"/>
            </a:xfrm>
            <a:custGeom>
              <a:avLst/>
              <a:gdLst/>
              <a:ahLst/>
              <a:cxnLst/>
              <a:rect l="0" t="0" r="0" b="0"/>
              <a:pathLst>
                <a:path w="251" h="12" extrusionOk="0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accent2"/>
                </a:gs>
              </a:gsLst>
              <a:lin ang="108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Shape 30"/>
            <p:cNvSpPr/>
            <p:nvPr/>
          </p:nvSpPr>
          <p:spPr>
            <a:xfrm>
              <a:off x="0" y="1833561"/>
              <a:ext cx="557211" cy="19050"/>
            </a:xfrm>
            <a:custGeom>
              <a:avLst/>
              <a:gdLst/>
              <a:ahLst/>
              <a:cxnLst/>
              <a:rect l="0" t="0" r="0" b="0"/>
              <a:pathLst>
                <a:path w="251" h="12" extrusionOk="0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lt2"/>
                </a:gs>
              </a:gsLst>
              <a:lin ang="108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" name="Shape 31"/>
            <p:cNvGrpSpPr/>
            <p:nvPr/>
          </p:nvGrpSpPr>
          <p:grpSpPr>
            <a:xfrm>
              <a:off x="552450" y="6350"/>
              <a:ext cx="8588374" cy="6851648"/>
              <a:chOff x="552450" y="6350"/>
              <a:chExt cx="8588374" cy="6851648"/>
            </a:xfrm>
          </p:grpSpPr>
          <p:sp>
            <p:nvSpPr>
              <p:cNvPr id="32" name="Shape 32"/>
              <p:cNvSpPr/>
              <p:nvPr/>
            </p:nvSpPr>
            <p:spPr>
              <a:xfrm>
                <a:off x="876300" y="6350"/>
                <a:ext cx="19050" cy="1103311"/>
              </a:xfrm>
              <a:custGeom>
                <a:avLst/>
                <a:gdLst/>
                <a:ahLst/>
                <a:cxnLst/>
                <a:rect l="0" t="0" r="0" b="0"/>
                <a:pathLst>
                  <a:path w="12" h="695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Shape 33"/>
              <p:cNvSpPr/>
              <p:nvPr/>
            </p:nvSpPr>
            <p:spPr>
              <a:xfrm>
                <a:off x="876300" y="2576511"/>
                <a:ext cx="19050" cy="4281486"/>
              </a:xfrm>
              <a:custGeom>
                <a:avLst/>
                <a:gdLst/>
                <a:ahLst/>
                <a:cxnLst/>
                <a:rect l="0" t="0" r="0" b="0"/>
                <a:pathLst>
                  <a:path w="12" h="2697" extrusionOk="0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Shape 34"/>
              <p:cNvSpPr/>
              <p:nvPr/>
            </p:nvSpPr>
            <p:spPr>
              <a:xfrm>
                <a:off x="1617662" y="1833561"/>
                <a:ext cx="7523162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4724" h="12" extrusionOk="0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Shape 35"/>
              <p:cNvSpPr/>
              <p:nvPr/>
            </p:nvSpPr>
            <p:spPr>
              <a:xfrm>
                <a:off x="876300" y="2176461"/>
                <a:ext cx="19050" cy="400050"/>
              </a:xfrm>
              <a:custGeom>
                <a:avLst/>
                <a:gdLst/>
                <a:ahLst/>
                <a:cxnLst/>
                <a:rect l="0" t="0" r="0" b="0"/>
                <a:pathLst>
                  <a:path w="12" h="252" extrusionOk="0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Shape 36"/>
              <p:cNvSpPr/>
              <p:nvPr/>
            </p:nvSpPr>
            <p:spPr>
              <a:xfrm>
                <a:off x="876300" y="1109662"/>
                <a:ext cx="19050" cy="400050"/>
              </a:xfrm>
              <a:custGeom>
                <a:avLst/>
                <a:gdLst/>
                <a:ahLst/>
                <a:cxnLst/>
                <a:rect l="0" t="0" r="0" b="0"/>
                <a:pathLst>
                  <a:path w="12" h="252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Shape 37"/>
              <p:cNvSpPr/>
              <p:nvPr/>
            </p:nvSpPr>
            <p:spPr>
              <a:xfrm>
                <a:off x="552450" y="1833561"/>
                <a:ext cx="665162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418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066800" y="1997075"/>
            <a:ext cx="7086600" cy="14319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0668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0066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1pPr>
            <a:lvl2pPr marL="742950" marR="0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ahoma"/>
              <a:buChar char="–"/>
              <a:defRPr/>
            </a:lvl2pPr>
            <a:lvl3pPr marL="1143000" marR="0" indent="-1219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Char char="–"/>
              <a:defRPr/>
            </a:lvl4pPr>
            <a:lvl5pPr marL="20574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5pPr>
            <a:lvl6pPr marL="25146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6pPr>
            <a:lvl7pPr marL="34290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7pPr>
            <a:lvl8pPr marL="48006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8pPr>
            <a:lvl9pPr marL="66294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ahoma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hape 5"/>
          <p:cNvGrpSpPr/>
          <p:nvPr/>
        </p:nvGrpSpPr>
        <p:grpSpPr>
          <a:xfrm>
            <a:off x="0" y="6350"/>
            <a:ext cx="9140825" cy="6851648"/>
            <a:chOff x="0" y="6350"/>
            <a:chExt cx="9140825" cy="6851648"/>
          </a:xfrm>
        </p:grpSpPr>
        <p:sp>
          <p:nvSpPr>
            <p:cNvPr id="6" name="Shape 6"/>
            <p:cNvSpPr/>
            <p:nvPr/>
          </p:nvSpPr>
          <p:spPr>
            <a:xfrm>
              <a:off x="885825" y="1843086"/>
              <a:ext cx="8255000" cy="5014911"/>
            </a:xfrm>
            <a:custGeom>
              <a:avLst/>
              <a:gdLst/>
              <a:ahLst/>
              <a:cxnLst/>
              <a:rect l="0" t="0" r="0" b="0"/>
              <a:pathLst>
                <a:path w="5184" h="3159" extrusionOk="0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08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7"/>
            <p:cNvSpPr/>
            <p:nvPr/>
          </p:nvSpPr>
          <p:spPr>
            <a:xfrm>
              <a:off x="0" y="1843086"/>
              <a:ext cx="885824" cy="5014911"/>
            </a:xfrm>
            <a:custGeom>
              <a:avLst/>
              <a:gdLst/>
              <a:ahLst/>
              <a:cxnLst/>
              <a:rect l="0" t="0" r="0" b="0"/>
              <a:pathLst>
                <a:path w="556" h="3159" extrusionOk="0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chemeClr val="lt2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" name="Shape 8"/>
            <p:cNvGrpSpPr/>
            <p:nvPr/>
          </p:nvGrpSpPr>
          <p:grpSpPr>
            <a:xfrm>
              <a:off x="0" y="6350"/>
              <a:ext cx="9140824" cy="6851648"/>
              <a:chOff x="0" y="6350"/>
              <a:chExt cx="9140824" cy="6851648"/>
            </a:xfrm>
          </p:grpSpPr>
          <p:sp>
            <p:nvSpPr>
              <p:cNvPr id="9" name="Shape 9"/>
              <p:cNvSpPr/>
              <p:nvPr/>
            </p:nvSpPr>
            <p:spPr>
              <a:xfrm>
                <a:off x="876300" y="6350"/>
                <a:ext cx="19050" cy="1103311"/>
              </a:xfrm>
              <a:custGeom>
                <a:avLst/>
                <a:gdLst/>
                <a:ahLst/>
                <a:cxnLst/>
                <a:rect l="0" t="0" r="0" b="0"/>
                <a:pathLst>
                  <a:path w="12" h="695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" name="Shape 10"/>
              <p:cNvSpPr/>
              <p:nvPr/>
            </p:nvSpPr>
            <p:spPr>
              <a:xfrm>
                <a:off x="876300" y="2576511"/>
                <a:ext cx="19050" cy="4281486"/>
              </a:xfrm>
              <a:custGeom>
                <a:avLst/>
                <a:gdLst/>
                <a:ahLst/>
                <a:cxnLst/>
                <a:rect l="0" t="0" r="0" b="0"/>
                <a:pathLst>
                  <a:path w="12" h="2697" extrusionOk="0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lt1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" name="Shape 11"/>
              <p:cNvSpPr/>
              <p:nvPr/>
            </p:nvSpPr>
            <p:spPr>
              <a:xfrm>
                <a:off x="1617662" y="1833561"/>
                <a:ext cx="7523162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4724" h="12" extrusionOk="0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Shape 12"/>
              <p:cNvSpPr/>
              <p:nvPr/>
            </p:nvSpPr>
            <p:spPr>
              <a:xfrm>
                <a:off x="876300" y="2176461"/>
                <a:ext cx="19050" cy="400050"/>
              </a:xfrm>
              <a:custGeom>
                <a:avLst/>
                <a:gdLst/>
                <a:ahLst/>
                <a:cxnLst/>
                <a:rect l="0" t="0" r="0" b="0"/>
                <a:pathLst>
                  <a:path w="12" h="252" extrusionOk="0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Shape 13"/>
              <p:cNvSpPr/>
              <p:nvPr/>
            </p:nvSpPr>
            <p:spPr>
              <a:xfrm>
                <a:off x="876300" y="1109662"/>
                <a:ext cx="19050" cy="400050"/>
              </a:xfrm>
              <a:custGeom>
                <a:avLst/>
                <a:gdLst/>
                <a:ahLst/>
                <a:cxnLst/>
                <a:rect l="0" t="0" r="0" b="0"/>
                <a:pathLst>
                  <a:path w="12" h="252" extrusionOk="0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Shape 14"/>
              <p:cNvSpPr/>
              <p:nvPr/>
            </p:nvSpPr>
            <p:spPr>
              <a:xfrm>
                <a:off x="876300" y="1509712"/>
                <a:ext cx="19050" cy="666750"/>
              </a:xfrm>
              <a:custGeom>
                <a:avLst/>
                <a:gdLst/>
                <a:ahLst/>
                <a:cxnLst/>
                <a:rect l="0" t="0" r="0" b="0"/>
                <a:pathLst>
                  <a:path w="12" h="420" extrusionOk="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Shape 15"/>
              <p:cNvSpPr/>
              <p:nvPr/>
            </p:nvSpPr>
            <p:spPr>
              <a:xfrm>
                <a:off x="0" y="1833561"/>
                <a:ext cx="557211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l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" name="Shape 16"/>
              <p:cNvSpPr/>
              <p:nvPr/>
            </p:nvSpPr>
            <p:spPr>
              <a:xfrm>
                <a:off x="1217612" y="1833561"/>
                <a:ext cx="400049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251" h="12" extrusionOk="0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" name="Shape 17"/>
              <p:cNvSpPr/>
              <p:nvPr/>
            </p:nvSpPr>
            <p:spPr>
              <a:xfrm>
                <a:off x="552450" y="1833561"/>
                <a:ext cx="665162" cy="19050"/>
              </a:xfrm>
              <a:custGeom>
                <a:avLst/>
                <a:gdLst/>
                <a:ahLst/>
                <a:cxnLst/>
                <a:rect l="0" t="0" r="0" b="0"/>
                <a:pathLst>
                  <a:path w="418" h="12" extrusionOk="0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108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1066800" y="304800"/>
            <a:ext cx="7543800" cy="14319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0066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1pPr>
            <a:lvl2pPr marL="742950" marR="0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ahoma"/>
              <a:buChar char="–"/>
              <a:defRPr/>
            </a:lvl2pPr>
            <a:lvl3pPr marL="1143000" marR="0" indent="-12191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ahoma"/>
              <a:buChar char="–"/>
              <a:defRPr/>
            </a:lvl4pPr>
            <a:lvl5pPr marL="20574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5pPr>
            <a:lvl6pPr marL="25146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6pPr>
            <a:lvl7pPr marL="34290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7pPr>
            <a:lvl8pPr marL="48006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8pPr>
            <a:lvl9pPr marL="6629400" marR="0" indent="-139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1066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ahoma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/>
        </p:nvSpPr>
        <p:spPr>
          <a:xfrm>
            <a:off x="0" y="1377950"/>
            <a:ext cx="2133599" cy="101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Shape 45"/>
          <p:cNvSpPr txBox="1"/>
          <p:nvPr/>
        </p:nvSpPr>
        <p:spPr>
          <a:xfrm>
            <a:off x="1447800" y="1377950"/>
            <a:ext cx="7239000" cy="101599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931862" y="96836"/>
            <a:ext cx="7158036" cy="14128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47675" marR="0" indent="-305435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1pPr>
            <a:lvl2pPr marL="889000" marR="0" indent="-32893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○"/>
              <a:defRPr/>
            </a:lvl2pPr>
            <a:lvl3pPr marL="1293812" marR="0" indent="-29813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3pPr>
            <a:lvl4pPr marL="1681161" marR="0" indent="-29051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○"/>
              <a:defRPr/>
            </a:lvl4pPr>
            <a:lvl5pPr marL="2070100" marR="0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5pPr>
            <a:lvl6pPr marL="2459037" marR="0" indent="-30003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6pPr>
            <a:lvl7pPr marL="3236912" marR="0" indent="-30321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7pPr>
            <a:lvl8pPr marL="4403725" marR="0" indent="-314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8pPr>
            <a:lvl9pPr marL="5959475" marR="0" indent="-32067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xfrm>
            <a:off x="94615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67056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51" name="Shape 51"/>
          <p:cNvSpPr/>
          <p:nvPr/>
        </p:nvSpPr>
        <p:spPr>
          <a:xfrm>
            <a:off x="838200" y="561975"/>
            <a:ext cx="152400" cy="1066800"/>
          </a:xfrm>
          <a:custGeom>
            <a:avLst/>
            <a:gdLst/>
            <a:ahLst/>
            <a:cxnLst/>
            <a:rect l="0" t="0" r="0" b="0"/>
            <a:pathLst>
              <a:path w="1000" h="1000" extrusionOk="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ap="flat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52"/>
          <p:cNvSpPr/>
          <p:nvPr/>
        </p:nvSpPr>
        <p:spPr>
          <a:xfrm>
            <a:off x="8262936" y="269875"/>
            <a:ext cx="152400" cy="1073149"/>
          </a:xfrm>
          <a:custGeom>
            <a:avLst/>
            <a:gdLst/>
            <a:ahLst/>
            <a:cxnLst/>
            <a:rect l="0" t="0" r="0" b="0"/>
            <a:pathLst>
              <a:path w="1000" h="1000" extrusionOk="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Shape 55"/>
          <p:cNvGrpSpPr/>
          <p:nvPr/>
        </p:nvGrpSpPr>
        <p:grpSpPr>
          <a:xfrm>
            <a:off x="0" y="0"/>
            <a:ext cx="8686800" cy="4876799"/>
            <a:chOff x="0" y="0"/>
            <a:chExt cx="8686800" cy="4876799"/>
          </a:xfrm>
        </p:grpSpPr>
        <p:sp>
          <p:nvSpPr>
            <p:cNvPr id="56" name="Shape 56"/>
            <p:cNvSpPr txBox="1"/>
            <p:nvPr/>
          </p:nvSpPr>
          <p:spPr>
            <a:xfrm>
              <a:off x="0" y="0"/>
              <a:ext cx="609599" cy="48767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7" name="Shape 57"/>
            <p:cNvGrpSpPr/>
            <p:nvPr/>
          </p:nvGrpSpPr>
          <p:grpSpPr>
            <a:xfrm>
              <a:off x="381000" y="1417637"/>
              <a:ext cx="8305800" cy="182561"/>
              <a:chOff x="381000" y="1417637"/>
              <a:chExt cx="8305800" cy="182561"/>
            </a:xfrm>
          </p:grpSpPr>
          <p:sp>
            <p:nvSpPr>
              <p:cNvPr id="58" name="Shape 58"/>
              <p:cNvSpPr txBox="1"/>
              <p:nvPr/>
            </p:nvSpPr>
            <p:spPr>
              <a:xfrm>
                <a:off x="6858000" y="1417637"/>
                <a:ext cx="1828800" cy="182561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9" name="Shape 59"/>
              <p:cNvCxnSpPr/>
              <p:nvPr/>
            </p:nvCxnSpPr>
            <p:spPr>
              <a:xfrm>
                <a:off x="381000" y="1493837"/>
                <a:ext cx="8305799" cy="0"/>
              </a:xfrm>
              <a:prstGeom prst="straightConnector1">
                <a:avLst/>
              </a:prstGeom>
              <a:noFill/>
              <a:ln w="19050" cap="flat">
                <a:solidFill>
                  <a:schemeClr val="lt2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914400" y="27781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7772400" cy="45307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8288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1pPr>
            <a:lvl2pPr marL="742950" marR="0" indent="-161925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■"/>
              <a:defRPr/>
            </a:lvl2pPr>
            <a:lvl3pPr marL="1143000" marR="0" indent="-148272" algn="l" rtl="0">
              <a:lnSpc>
                <a:spcPct val="100000"/>
              </a:lnSpc>
              <a:spcBef>
                <a:spcPts val="46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6pPr>
            <a:lvl7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7pPr>
            <a:lvl8pPr marL="4800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8pPr>
            <a:lvl9pPr marL="6629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▪"/>
              <a:defRPr/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914400" y="6251575"/>
            <a:ext cx="19811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352800" y="624840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781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cxnSp>
        <p:nvCxnSpPr>
          <p:cNvPr id="65" name="Shape 65"/>
          <p:cNvCxnSpPr/>
          <p:nvPr/>
        </p:nvCxnSpPr>
        <p:spPr>
          <a:xfrm>
            <a:off x="0" y="4876800"/>
            <a:ext cx="609599" cy="0"/>
          </a:xfrm>
          <a:prstGeom prst="straightConnector1">
            <a:avLst/>
          </a:prstGeom>
          <a:noFill/>
          <a:ln w="44450" cap="flat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marL="34290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marL="48006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marL="66294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134386"/>
            </a:gs>
          </a:gsLst>
          <a:lin ang="5400000" scaled="0"/>
        </a:gra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Shape 75"/>
          <p:cNvGrpSpPr/>
          <p:nvPr/>
        </p:nvGrpSpPr>
        <p:grpSpPr>
          <a:xfrm>
            <a:off x="1586" y="0"/>
            <a:ext cx="9148763" cy="6851650"/>
            <a:chOff x="1586" y="0"/>
            <a:chExt cx="9148763" cy="6851650"/>
          </a:xfrm>
        </p:grpSpPr>
        <p:sp>
          <p:nvSpPr>
            <p:cNvPr id="76" name="Shape 76"/>
            <p:cNvSpPr/>
            <p:nvPr/>
          </p:nvSpPr>
          <p:spPr>
            <a:xfrm>
              <a:off x="8008936" y="4168775"/>
              <a:ext cx="1141411" cy="2682875"/>
            </a:xfrm>
            <a:custGeom>
              <a:avLst/>
              <a:gdLst/>
              <a:ahLst/>
              <a:cxnLst/>
              <a:rect l="0" t="0" r="0" b="0"/>
              <a:pathLst>
                <a:path w="717" h="1690" extrusionOk="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D2F5E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Shape 77"/>
            <p:cNvSpPr/>
            <p:nvPr/>
          </p:nvSpPr>
          <p:spPr>
            <a:xfrm>
              <a:off x="8550275" y="6022975"/>
              <a:ext cx="600074" cy="828675"/>
            </a:xfrm>
            <a:custGeom>
              <a:avLst/>
              <a:gdLst/>
              <a:ahLst/>
              <a:cxnLst/>
              <a:rect l="0" t="0" r="0" b="0"/>
              <a:pathLst>
                <a:path w="377" h="522" extrusionOk="0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D2F5E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Shape 78"/>
            <p:cNvSpPr/>
            <p:nvPr/>
          </p:nvSpPr>
          <p:spPr>
            <a:xfrm>
              <a:off x="9017000" y="6689725"/>
              <a:ext cx="133350" cy="161925"/>
            </a:xfrm>
            <a:custGeom>
              <a:avLst/>
              <a:gdLst/>
              <a:ahLst/>
              <a:cxnLst/>
              <a:rect l="0" t="0" r="0" b="0"/>
              <a:pathLst>
                <a:path w="84" h="102" extrusionOk="0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D2F5E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" name="Shape 79"/>
            <p:cNvGrpSpPr/>
            <p:nvPr/>
          </p:nvGrpSpPr>
          <p:grpSpPr>
            <a:xfrm>
              <a:off x="457200" y="0"/>
              <a:ext cx="8093075" cy="6851650"/>
              <a:chOff x="457200" y="0"/>
              <a:chExt cx="8093075" cy="6851650"/>
            </a:xfrm>
          </p:grpSpPr>
          <p:sp>
            <p:nvSpPr>
              <p:cNvPr id="80" name="Shape 80"/>
              <p:cNvSpPr/>
              <p:nvPr/>
            </p:nvSpPr>
            <p:spPr>
              <a:xfrm>
                <a:off x="4427537" y="0"/>
                <a:ext cx="114300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72" h="4316" extrusionOk="0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Shape 81"/>
              <p:cNvSpPr/>
              <p:nvPr/>
            </p:nvSpPr>
            <p:spPr>
              <a:xfrm>
                <a:off x="4903787" y="0"/>
                <a:ext cx="276225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174" h="4316" extrusionOk="0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Shape 82"/>
              <p:cNvSpPr/>
              <p:nvPr/>
            </p:nvSpPr>
            <p:spPr>
              <a:xfrm>
                <a:off x="5330825" y="0"/>
                <a:ext cx="534986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335" h="4316" extrusionOk="0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" name="Shape 83"/>
              <p:cNvSpPr/>
              <p:nvPr/>
            </p:nvSpPr>
            <p:spPr>
              <a:xfrm>
                <a:off x="5835650" y="0"/>
                <a:ext cx="677861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425" h="4316" extrusionOk="0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" name="Shape 84"/>
              <p:cNvSpPr/>
              <p:nvPr/>
            </p:nvSpPr>
            <p:spPr>
              <a:xfrm>
                <a:off x="6264275" y="0"/>
                <a:ext cx="885824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556" h="4316" extrusionOk="0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" name="Shape 85"/>
              <p:cNvSpPr/>
              <p:nvPr/>
            </p:nvSpPr>
            <p:spPr>
              <a:xfrm>
                <a:off x="6740525" y="0"/>
                <a:ext cx="1095375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688" h="4316" extrusionOk="0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Shape 86"/>
              <p:cNvSpPr/>
              <p:nvPr/>
            </p:nvSpPr>
            <p:spPr>
              <a:xfrm>
                <a:off x="7178675" y="0"/>
                <a:ext cx="1371600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861" h="4316" extrusionOk="0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Shape 87"/>
              <p:cNvSpPr/>
              <p:nvPr/>
            </p:nvSpPr>
            <p:spPr>
              <a:xfrm>
                <a:off x="3808412" y="0"/>
                <a:ext cx="238124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149" h="4316" extrusionOk="0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Shape 88"/>
              <p:cNvSpPr/>
              <p:nvPr/>
            </p:nvSpPr>
            <p:spPr>
              <a:xfrm>
                <a:off x="3122611" y="0"/>
                <a:ext cx="476250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299" h="4316" extrusionOk="0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" name="Shape 89"/>
              <p:cNvSpPr/>
              <p:nvPr/>
            </p:nvSpPr>
            <p:spPr>
              <a:xfrm>
                <a:off x="2486025" y="0"/>
                <a:ext cx="674686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424" h="4316" extrusionOk="0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0" name="Shape 90"/>
              <p:cNvSpPr/>
              <p:nvPr/>
            </p:nvSpPr>
            <p:spPr>
              <a:xfrm>
                <a:off x="1790700" y="0"/>
                <a:ext cx="912811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574" h="4316" extrusionOk="0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" name="Shape 91"/>
              <p:cNvSpPr/>
              <p:nvPr/>
            </p:nvSpPr>
            <p:spPr>
              <a:xfrm>
                <a:off x="1114425" y="0"/>
                <a:ext cx="1169986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735" h="4316" extrusionOk="0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" name="Shape 92"/>
              <p:cNvSpPr/>
              <p:nvPr/>
            </p:nvSpPr>
            <p:spPr>
              <a:xfrm>
                <a:off x="457200" y="0"/>
                <a:ext cx="1333500" cy="6851650"/>
              </a:xfrm>
              <a:custGeom>
                <a:avLst/>
                <a:gdLst/>
                <a:ahLst/>
                <a:cxnLst/>
                <a:rect l="0" t="0" r="0" b="0"/>
                <a:pathLst>
                  <a:path w="837" h="4316" extrusionOk="0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>
                <a:gsLst>
                  <a:gs pos="0">
                    <a:schemeClr val="lt1"/>
                  </a:gs>
                  <a:gs pos="100000">
                    <a:srgbClr val="1955AA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" name="Shape 93"/>
            <p:cNvSpPr/>
            <p:nvPr/>
          </p:nvSpPr>
          <p:spPr>
            <a:xfrm>
              <a:off x="9525" y="4605337"/>
              <a:ext cx="962025" cy="2246311"/>
            </a:xfrm>
            <a:custGeom>
              <a:avLst/>
              <a:gdLst/>
              <a:ahLst/>
              <a:cxnLst/>
              <a:rect l="0" t="0" r="0" b="0"/>
              <a:pathLst>
                <a:path w="604" h="1415" extrusionOk="0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D2F5E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Shape 94"/>
            <p:cNvSpPr/>
            <p:nvPr/>
          </p:nvSpPr>
          <p:spPr>
            <a:xfrm>
              <a:off x="9525" y="6175375"/>
              <a:ext cx="361949" cy="676275"/>
            </a:xfrm>
            <a:custGeom>
              <a:avLst/>
              <a:gdLst/>
              <a:ahLst/>
              <a:cxnLst/>
              <a:rect l="0" t="0" r="0" b="0"/>
              <a:pathLst>
                <a:path w="227" h="426" extrusionOk="0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D2F5E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Shape 95"/>
            <p:cNvSpPr/>
            <p:nvPr/>
          </p:nvSpPr>
          <p:spPr>
            <a:xfrm>
              <a:off x="7581900" y="0"/>
              <a:ext cx="1562100" cy="2835275"/>
            </a:xfrm>
            <a:custGeom>
              <a:avLst/>
              <a:gdLst/>
              <a:ahLst/>
              <a:cxnLst/>
              <a:rect l="0" t="0" r="0" b="0"/>
              <a:pathLst>
                <a:path w="981" h="1786" extrusionOk="0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rgbClr val="1D63C7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Shape 96"/>
            <p:cNvSpPr/>
            <p:nvPr/>
          </p:nvSpPr>
          <p:spPr>
            <a:xfrm>
              <a:off x="8002586" y="0"/>
              <a:ext cx="1141411" cy="1341437"/>
            </a:xfrm>
            <a:custGeom>
              <a:avLst/>
              <a:gdLst/>
              <a:ahLst/>
              <a:cxnLst/>
              <a:rect l="0" t="0" r="0" b="0"/>
              <a:pathLst>
                <a:path w="717" h="845" extrusionOk="0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Shape 97"/>
            <p:cNvSpPr/>
            <p:nvPr/>
          </p:nvSpPr>
          <p:spPr>
            <a:xfrm>
              <a:off x="8496300" y="0"/>
              <a:ext cx="647700" cy="657225"/>
            </a:xfrm>
            <a:custGeom>
              <a:avLst/>
              <a:gdLst/>
              <a:ahLst/>
              <a:cxnLst/>
              <a:rect l="0" t="0" r="0" b="0"/>
              <a:pathLst>
                <a:path w="407" h="414" extrusionOk="0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Shape 98"/>
            <p:cNvSpPr/>
            <p:nvPr/>
          </p:nvSpPr>
          <p:spPr>
            <a:xfrm>
              <a:off x="9525" y="0"/>
              <a:ext cx="1362075" cy="2236786"/>
            </a:xfrm>
            <a:custGeom>
              <a:avLst/>
              <a:gdLst/>
              <a:ahLst/>
              <a:cxnLst/>
              <a:rect l="0" t="0" r="0" b="0"/>
              <a:pathLst>
                <a:path w="855" h="1409" extrusionOk="0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>
              <a:gsLst>
                <a:gs pos="0">
                  <a:schemeClr val="lt1"/>
                </a:gs>
                <a:gs pos="100000">
                  <a:srgbClr val="1D63C7"/>
                </a:gs>
              </a:gsLst>
              <a:lin ang="5400000" scaled="0"/>
            </a:gra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Shape 99"/>
            <p:cNvSpPr/>
            <p:nvPr/>
          </p:nvSpPr>
          <p:spPr>
            <a:xfrm>
              <a:off x="9525" y="0"/>
              <a:ext cx="933450" cy="950911"/>
            </a:xfrm>
            <a:custGeom>
              <a:avLst/>
              <a:gdLst/>
              <a:ahLst/>
              <a:cxnLst/>
              <a:rect l="0" t="0" r="0" b="0"/>
              <a:pathLst>
                <a:path w="586" h="599" extrusionOk="0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Shape 100"/>
            <p:cNvSpPr/>
            <p:nvPr/>
          </p:nvSpPr>
          <p:spPr>
            <a:xfrm>
              <a:off x="9525" y="0"/>
              <a:ext cx="428625" cy="400050"/>
            </a:xfrm>
            <a:custGeom>
              <a:avLst/>
              <a:gdLst/>
              <a:ahLst/>
              <a:cxnLst/>
              <a:rect l="0" t="0" r="0" b="0"/>
              <a:pathLst>
                <a:path w="269" h="252" extrusionOk="0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1" name="Shape 101"/>
            <p:cNvCxnSpPr/>
            <p:nvPr/>
          </p:nvCxnSpPr>
          <p:spPr>
            <a:xfrm>
              <a:off x="1586" y="4364037"/>
              <a:ext cx="9140825" cy="0"/>
            </a:xfrm>
            <a:prstGeom prst="straightConnector1">
              <a:avLst/>
            </a:prstGeom>
            <a:noFill/>
            <a:ln w="15875" cap="flat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2" name="Shape 102"/>
            <p:cNvCxnSpPr/>
            <p:nvPr/>
          </p:nvCxnSpPr>
          <p:spPr>
            <a:xfrm>
              <a:off x="1586" y="3740150"/>
              <a:ext cx="9140825" cy="0"/>
            </a:xfrm>
            <a:prstGeom prst="straightConnector1">
              <a:avLst/>
            </a:prstGeom>
            <a:noFill/>
            <a:ln w="15875" cap="flat">
              <a:solidFill>
                <a:schemeClr val="l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3" name="Shape 103"/>
            <p:cNvCxnSpPr/>
            <p:nvPr/>
          </p:nvCxnSpPr>
          <p:spPr>
            <a:xfrm>
              <a:off x="1586" y="4987925"/>
              <a:ext cx="9140825" cy="0"/>
            </a:xfrm>
            <a:prstGeom prst="straightConnector1">
              <a:avLst/>
            </a:prstGeom>
            <a:noFill/>
            <a:ln w="15875" cap="flat">
              <a:solidFill>
                <a:schemeClr val="lt2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grpSp>
          <p:nvGrpSpPr>
            <p:cNvPr id="104" name="Shape 104"/>
            <p:cNvGrpSpPr/>
            <p:nvPr/>
          </p:nvGrpSpPr>
          <p:grpSpPr>
            <a:xfrm>
              <a:off x="1586" y="622300"/>
              <a:ext cx="9140825" cy="2493961"/>
              <a:chOff x="1586" y="622300"/>
              <a:chExt cx="9140825" cy="2493961"/>
            </a:xfrm>
          </p:grpSpPr>
          <p:cxnSp>
            <p:nvCxnSpPr>
              <p:cNvPr id="105" name="Shape 105"/>
              <p:cNvCxnSpPr/>
              <p:nvPr/>
            </p:nvCxnSpPr>
            <p:spPr>
              <a:xfrm>
                <a:off x="1586" y="1244600"/>
                <a:ext cx="9140825" cy="0"/>
              </a:xfrm>
              <a:prstGeom prst="straightConnector1">
                <a:avLst/>
              </a:prstGeom>
              <a:noFill/>
              <a:ln w="15875" cap="flat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06" name="Shape 106"/>
              <p:cNvCxnSpPr/>
              <p:nvPr/>
            </p:nvCxnSpPr>
            <p:spPr>
              <a:xfrm>
                <a:off x="1586" y="3116261"/>
                <a:ext cx="9140825" cy="0"/>
              </a:xfrm>
              <a:prstGeom prst="straightConnector1">
                <a:avLst/>
              </a:prstGeom>
              <a:noFill/>
              <a:ln w="15875" cap="flat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07" name="Shape 107"/>
              <p:cNvCxnSpPr/>
              <p:nvPr/>
            </p:nvCxnSpPr>
            <p:spPr>
              <a:xfrm>
                <a:off x="1586" y="2492375"/>
                <a:ext cx="9140825" cy="0"/>
              </a:xfrm>
              <a:prstGeom prst="straightConnector1">
                <a:avLst/>
              </a:prstGeom>
              <a:noFill/>
              <a:ln w="15875" cap="flat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08" name="Shape 108"/>
              <p:cNvCxnSpPr/>
              <p:nvPr/>
            </p:nvCxnSpPr>
            <p:spPr>
              <a:xfrm>
                <a:off x="1586" y="1868486"/>
                <a:ext cx="9140825" cy="0"/>
              </a:xfrm>
              <a:prstGeom prst="straightConnector1">
                <a:avLst/>
              </a:prstGeom>
              <a:noFill/>
              <a:ln w="15875" cap="flat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09" name="Shape 109"/>
              <p:cNvCxnSpPr/>
              <p:nvPr/>
            </p:nvCxnSpPr>
            <p:spPr>
              <a:xfrm>
                <a:off x="1586" y="622300"/>
                <a:ext cx="9140825" cy="0"/>
              </a:xfrm>
              <a:prstGeom prst="straightConnector1">
                <a:avLst/>
              </a:prstGeom>
              <a:noFill/>
              <a:ln w="15875" cap="flat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cxnSp>
          <p:nvCxnSpPr>
            <p:cNvPr id="110" name="Shape 110"/>
            <p:cNvCxnSpPr/>
            <p:nvPr/>
          </p:nvCxnSpPr>
          <p:spPr>
            <a:xfrm>
              <a:off x="1586" y="6235700"/>
              <a:ext cx="9140825" cy="0"/>
            </a:xfrm>
            <a:prstGeom prst="straightConnector1">
              <a:avLst/>
            </a:prstGeom>
            <a:noFill/>
            <a:ln w="15875" cap="flat">
              <a:solidFill>
                <a:schemeClr val="lt2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11" name="Shape 111"/>
            <p:cNvCxnSpPr/>
            <p:nvPr/>
          </p:nvCxnSpPr>
          <p:spPr>
            <a:xfrm>
              <a:off x="1586" y="5611812"/>
              <a:ext cx="9140825" cy="0"/>
            </a:xfrm>
            <a:prstGeom prst="straightConnector1">
              <a:avLst/>
            </a:prstGeom>
            <a:noFill/>
            <a:ln w="15875" cap="flat">
              <a:solidFill>
                <a:schemeClr val="lt2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1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5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Verdana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Font typeface="Noto Symbol"/>
              <a:buChar char="■"/>
              <a:defRPr/>
            </a:lvl1pPr>
            <a:lvl2pPr marL="742950" marR="0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Verdana"/>
              <a:buChar char="•"/>
              <a:defRPr/>
            </a:lvl2pPr>
            <a:lvl3pPr marL="1143000" marR="0" indent="-13716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Font typeface="Noto Symbol"/>
              <a:buChar char="■"/>
              <a:defRPr/>
            </a:lvl3pPr>
            <a:lvl4pPr marL="1600200" marR="0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Font typeface="Verdana"/>
              <a:buChar char="•"/>
              <a:defRPr/>
            </a:lvl4pPr>
            <a:lvl5pPr marL="2057400" marR="0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5pPr>
            <a:lvl6pPr marL="2514600" marR="0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6pPr>
            <a:lvl7pPr marL="3429000" marR="0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7pPr>
            <a:lvl8pPr marL="4800600" marR="0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8pPr>
            <a:lvl9pPr marL="6629400" marR="0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Char char="■"/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Shape 119"/>
          <p:cNvGrpSpPr/>
          <p:nvPr/>
        </p:nvGrpSpPr>
        <p:grpSpPr>
          <a:xfrm>
            <a:off x="0" y="0"/>
            <a:ext cx="7620000" cy="6858000"/>
            <a:chOff x="0" y="0"/>
            <a:chExt cx="7620000" cy="6858000"/>
          </a:xfrm>
        </p:grpSpPr>
        <p:grpSp>
          <p:nvGrpSpPr>
            <p:cNvPr id="120" name="Shape 120"/>
            <p:cNvGrpSpPr/>
            <p:nvPr/>
          </p:nvGrpSpPr>
          <p:grpSpPr>
            <a:xfrm>
              <a:off x="0" y="0"/>
              <a:ext cx="3200400" cy="6858000"/>
              <a:chOff x="0" y="0"/>
              <a:chExt cx="3200400" cy="6858000"/>
            </a:xfrm>
          </p:grpSpPr>
          <p:sp>
            <p:nvSpPr>
              <p:cNvPr id="121" name="Shape 121"/>
              <p:cNvSpPr/>
              <p:nvPr/>
            </p:nvSpPr>
            <p:spPr>
              <a:xfrm>
                <a:off x="0" y="0"/>
                <a:ext cx="762000" cy="6858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Shape 122"/>
              <p:cNvSpPr/>
              <p:nvPr/>
            </p:nvSpPr>
            <p:spPr>
              <a:xfrm>
                <a:off x="457200" y="0"/>
                <a:ext cx="2743200" cy="1166812"/>
              </a:xfrm>
              <a:custGeom>
                <a:avLst/>
                <a:gdLst/>
                <a:ahLst/>
                <a:cxnLst/>
                <a:rect l="0" t="0" r="0" b="0"/>
                <a:pathLst>
                  <a:path w="1728" h="735" extrusionOk="0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3" name="Shape 123"/>
            <p:cNvGrpSpPr/>
            <p:nvPr/>
          </p:nvGrpSpPr>
          <p:grpSpPr>
            <a:xfrm>
              <a:off x="228599" y="1981200"/>
              <a:ext cx="7391400" cy="319087"/>
              <a:chOff x="228599" y="1981200"/>
              <a:chExt cx="7391400" cy="319087"/>
            </a:xfrm>
          </p:grpSpPr>
          <p:sp>
            <p:nvSpPr>
              <p:cNvPr id="124" name="Shape 124"/>
              <p:cNvSpPr/>
              <p:nvPr/>
            </p:nvSpPr>
            <p:spPr>
              <a:xfrm>
                <a:off x="609600" y="1981200"/>
                <a:ext cx="7010400" cy="3175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Shape 125"/>
              <p:cNvSpPr/>
              <p:nvPr/>
            </p:nvSpPr>
            <p:spPr>
              <a:xfrm flipH="1">
                <a:off x="228599" y="1981200"/>
                <a:ext cx="393700" cy="319087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</p:spPr>
            <p:txBody>
              <a:bodyPr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 baseline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799" cy="1143000"/>
          </a:xfrm>
          <a:prstGeom prst="roundRect">
            <a:avLst>
              <a:gd name="adj" fmla="val 4680"/>
            </a:avLst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095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1pPr>
            <a:lvl2pPr marL="742950" marR="0" indent="-1714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1143000" marR="0" indent="-1333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3pPr>
            <a:lvl4pPr marL="1600200" marR="0" indent="-13716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5430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5pPr>
            <a:lvl6pPr marL="2514600" marR="0" indent="-15430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6pPr>
            <a:lvl7pPr marL="3429000" marR="0" indent="-15430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7pPr>
            <a:lvl8pPr marL="4800600" marR="0" indent="-15430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8pPr>
            <a:lvl9pPr marL="6629400" marR="0" indent="-15430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ymbol"/>
              <a:buChar char="●"/>
              <a:defRPr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2438400" y="6248400"/>
            <a:ext cx="2130424" cy="4746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5791200" y="6248400"/>
            <a:ext cx="2897186" cy="4746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84136" y="6242050"/>
            <a:ext cx="587374" cy="4889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1">
            <a:noAutofit/>
          </a:bodyPr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57200" y="1828800"/>
            <a:ext cx="8229600" cy="43021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69900" marR="0" indent="-32766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Font typeface="Noto Symbol"/>
              <a:buChar char="□"/>
              <a:defRPr/>
            </a:lvl1pPr>
            <a:lvl2pPr marL="908050" marR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Font typeface="Noto Symbol"/>
              <a:buChar char="■"/>
              <a:defRPr/>
            </a:lvl2pPr>
            <a:lvl3pPr marL="1377950" marR="0" indent="-37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Noto Symbol"/>
              <a:buChar char="□"/>
              <a:defRPr/>
            </a:lvl3pPr>
            <a:lvl4pPr marL="1827211" marR="0" indent="-34766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Font typeface="Noto Symbol"/>
              <a:buChar char="■"/>
              <a:defRPr/>
            </a:lvl4pPr>
            <a:lvl5pPr marL="2297112" marR="0" indent="-40481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□"/>
              <a:defRPr/>
            </a:lvl5pPr>
            <a:lvl6pPr marL="2767012" marR="0" indent="-44291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□"/>
              <a:defRPr/>
            </a:lvl6pPr>
            <a:lvl7pPr marL="3706812" marR="0" indent="-50641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□"/>
              <a:defRPr/>
            </a:lvl7pPr>
            <a:lvl8pPr marL="5116512" marR="0" indent="-59531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□"/>
              <a:defRPr/>
            </a:lvl8pPr>
            <a:lvl9pPr marL="6996111" marR="0" indent="-709611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Char char="□"/>
              <a:defRPr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1676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marL="4572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marL="6400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6781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  <p:grpSp>
        <p:nvGrpSpPr>
          <p:cNvPr id="138" name="Shape 138"/>
          <p:cNvGrpSpPr/>
          <p:nvPr/>
        </p:nvGrpSpPr>
        <p:grpSpPr>
          <a:xfrm>
            <a:off x="279400" y="152400"/>
            <a:ext cx="8686800" cy="1600200"/>
            <a:chOff x="279400" y="152400"/>
            <a:chExt cx="8686800" cy="1600200"/>
          </a:xfrm>
        </p:grpSpPr>
        <p:cxnSp>
          <p:nvCxnSpPr>
            <p:cNvPr id="139" name="Shape 139"/>
            <p:cNvCxnSpPr/>
            <p:nvPr/>
          </p:nvCxnSpPr>
          <p:spPr>
            <a:xfrm rot="10800000">
              <a:off x="457200" y="1752600"/>
              <a:ext cx="8305799" cy="0"/>
            </a:xfrm>
            <a:prstGeom prst="straightConnector1">
              <a:avLst/>
            </a:prstGeom>
            <a:noFill/>
            <a:ln w="12700" cap="flat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40" name="Shape 140"/>
            <p:cNvSpPr txBox="1"/>
            <p:nvPr/>
          </p:nvSpPr>
          <p:spPr>
            <a:xfrm>
              <a:off x="8737600" y="152400"/>
              <a:ext cx="228600" cy="228600"/>
            </a:xfrm>
            <a:prstGeom prst="rect">
              <a:avLst/>
            </a:prstGeom>
            <a:solidFill>
              <a:schemeClr val="lt2"/>
            </a:solidFill>
            <a:ln w="12700" cap="flat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Shape 141"/>
            <p:cNvSpPr txBox="1"/>
            <p:nvPr/>
          </p:nvSpPr>
          <p:spPr>
            <a:xfrm>
              <a:off x="279400" y="152400"/>
              <a:ext cx="8455025" cy="228600"/>
            </a:xfrm>
            <a:prstGeom prst="rect">
              <a:avLst/>
            </a:prstGeom>
            <a:solidFill>
              <a:schemeClr val="accent2"/>
            </a:solidFill>
            <a:ln w="12700" cap="flat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Shape 142"/>
            <p:cNvSpPr txBox="1"/>
            <p:nvPr/>
          </p:nvSpPr>
          <p:spPr>
            <a:xfrm>
              <a:off x="279400" y="381000"/>
              <a:ext cx="8455025" cy="139699"/>
            </a:xfrm>
            <a:prstGeom prst="rect">
              <a:avLst/>
            </a:prstGeom>
            <a:solidFill>
              <a:schemeClr val="lt2"/>
            </a:solidFill>
            <a:ln w="12700" cap="flat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Shape 143"/>
            <p:cNvSpPr txBox="1"/>
            <p:nvPr/>
          </p:nvSpPr>
          <p:spPr>
            <a:xfrm>
              <a:off x="8737600" y="382587"/>
              <a:ext cx="228600" cy="136524"/>
            </a:xfrm>
            <a:prstGeom prst="rect">
              <a:avLst/>
            </a:prstGeom>
            <a:solidFill>
              <a:schemeClr val="accent2"/>
            </a:solidFill>
            <a:ln w="12700" cap="flat">
              <a:solidFill>
                <a:schemeClr val="dk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ctrTitle"/>
          </p:nvPr>
        </p:nvSpPr>
        <p:spPr>
          <a:xfrm>
            <a:off x="1066800" y="1997075"/>
            <a:ext cx="7086600" cy="14319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marante"/>
              <a:buNone/>
            </a:pPr>
            <a:r>
              <a:rPr lang="en-US" sz="5400" b="1" i="0" u="none" strike="noStrike" cap="none" baseline="0">
                <a:solidFill>
                  <a:schemeClr val="dk2"/>
                </a:solidFill>
                <a:latin typeface="Amarante"/>
                <a:ea typeface="Amarante"/>
                <a:cs typeface="Amarante"/>
                <a:sym typeface="Amarante"/>
              </a:rPr>
              <a:t>THE CRIMEAN WAR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subTitle" idx="1"/>
          </p:nvPr>
        </p:nvSpPr>
        <p:spPr>
          <a:xfrm>
            <a:off x="10668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Noto Symbol"/>
              <a:buNone/>
            </a:pPr>
            <a:r>
              <a:rPr lang="en-US" sz="4800" b="0" i="0" u="none" strike="noStrike" cap="none" baseline="0">
                <a:solidFill>
                  <a:schemeClr val="dk1"/>
                </a:solidFill>
                <a:latin typeface="Amarante"/>
                <a:ea typeface="Amarante"/>
                <a:cs typeface="Amarante"/>
                <a:sym typeface="Amarante"/>
              </a:rPr>
              <a:t>1853-1856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Libre Baskerville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Siege of Sevastopol  1854…city captured in September 1855</a:t>
            </a:r>
          </a:p>
        </p:txBody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800" y="1600200"/>
            <a:ext cx="7619999" cy="464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0" i="0" u="none" strike="noStrike" cap="none" baseline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" name="Shape 2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7175" y="228600"/>
            <a:ext cx="6530975" cy="66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siege of Sevastopol</a:t>
            </a:r>
          </a:p>
        </p:txBody>
      </p:sp>
      <p:pic>
        <p:nvPicPr>
          <p:cNvPr id="219" name="Shape 2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1371600"/>
            <a:ext cx="8534399" cy="5230811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533400" y="39624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“…</a:t>
            </a:r>
            <a:r>
              <a:rPr lang="en-US" sz="32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into the valley of death rode the six hundred…”</a:t>
            </a:r>
          </a:p>
        </p:txBody>
      </p:sp>
      <p:pic>
        <p:nvPicPr>
          <p:cNvPr id="226" name="Shape 2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376362"/>
            <a:ext cx="8305799" cy="5481637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533400" y="33528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British and French troops in camp</a:t>
            </a:r>
          </a:p>
        </p:txBody>
      </p:sp>
      <p:pic>
        <p:nvPicPr>
          <p:cNvPr id="233" name="Shape 2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Interior of Redan after its abandonment by the Russians</a:t>
            </a:r>
          </a:p>
        </p:txBody>
      </p:sp>
      <p:pic>
        <p:nvPicPr>
          <p:cNvPr id="239" name="Shape 23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Officers of the Coldstream Guards in their hut</a:t>
            </a:r>
          </a:p>
        </p:txBody>
      </p:sp>
      <p:pic>
        <p:nvPicPr>
          <p:cNvPr id="245" name="Shape 2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1443037"/>
            <a:ext cx="7239000" cy="5097462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457200" y="4572000"/>
            <a:ext cx="8229600" cy="15541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French Zouaves in camp</a:t>
            </a:r>
          </a:p>
        </p:txBody>
      </p:sp>
      <p:pic>
        <p:nvPicPr>
          <p:cNvPr id="252" name="Shape 2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71600" y="1447800"/>
            <a:ext cx="6705599" cy="5218112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381000" y="2332036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French repel the Russians…August 1855</a:t>
            </a:r>
          </a:p>
        </p:txBody>
      </p:sp>
      <p:pic>
        <p:nvPicPr>
          <p:cNvPr id="259" name="Shape 2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8112"/>
            <a:ext cx="9144000" cy="4970461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457200" y="39624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French troops outside of Sevastopol…early winter 1855</a:t>
            </a:r>
          </a:p>
        </p:txBody>
      </p:sp>
      <p:pic>
        <p:nvPicPr>
          <p:cNvPr id="266" name="Shape 26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931862" y="96836"/>
            <a:ext cx="7158036" cy="1412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CAUSES…</a:t>
            </a:r>
          </a:p>
        </p:txBody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47675" marR="0" lvl="0" indent="-44767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 wanted to extend her influence over the Ottoman Empire</a:t>
            </a:r>
          </a:p>
          <a:p>
            <a:pPr marL="447675" marR="0" lvl="0" indent="-44767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 protected the Orthodox Christians </a:t>
            </a:r>
          </a:p>
          <a:p>
            <a:pPr marL="447675" marR="0" lvl="0" indent="-44767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France had protective oversight of Roman Catholics</a:t>
            </a:r>
          </a:p>
          <a:p>
            <a:pPr marL="447675" marR="0" lvl="0" indent="-44767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 was irked that in 1851, the sultan had given control of some holy places in Palestine to Roman Catholics</a:t>
            </a:r>
          </a:p>
          <a:p>
            <a:pPr marL="447675" marR="0" lvl="0" indent="-447675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Noto Symbol"/>
              <a:buNone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 wanted Moldavia and Wallachia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Piedmont-Sardinia had to get her two cents in also….</a:t>
            </a:r>
          </a:p>
        </p:txBody>
      </p:sp>
      <p:pic>
        <p:nvPicPr>
          <p:cNvPr id="272" name="Shape 27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0" y="1752600"/>
            <a:ext cx="7772400" cy="4849811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533400" y="35814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Shape 2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62200" y="0"/>
            <a:ext cx="3981449" cy="3171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533400" y="3276600"/>
            <a:ext cx="8229600" cy="42211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Light Brigade…</a:t>
            </a:r>
          </a:p>
        </p:txBody>
      </p:sp>
      <p:pic>
        <p:nvPicPr>
          <p:cNvPr id="280" name="Shape 2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81200" y="3810000"/>
            <a:ext cx="4876799" cy="294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…the valley of death…</a:t>
            </a:r>
          </a:p>
        </p:txBody>
      </p:sp>
      <p:pic>
        <p:nvPicPr>
          <p:cNvPr id="286" name="Shape 28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Charge of the Light Brigade…battle of Balaclava</a:t>
            </a:r>
          </a:p>
        </p:txBody>
      </p:sp>
      <p:pic>
        <p:nvPicPr>
          <p:cNvPr id="292" name="Shape 29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Florence Nightengale, the “lady with the lamp”</a:t>
            </a:r>
          </a:p>
        </p:txBody>
      </p:sp>
      <p:pic>
        <p:nvPicPr>
          <p:cNvPr id="298" name="Shape 2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1800" y="1981200"/>
            <a:ext cx="3000375" cy="4576761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457200" y="36576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Domine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Domine"/>
                <a:ea typeface="Domine"/>
                <a:cs typeface="Domine"/>
                <a:sym typeface="Domine"/>
              </a:rPr>
              <a:t>Scutari…1854</a:t>
            </a:r>
          </a:p>
        </p:txBody>
      </p:sp>
      <p:pic>
        <p:nvPicPr>
          <p:cNvPr id="305" name="Shape 3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0" y="1219200"/>
            <a:ext cx="7619999" cy="53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457200" y="13716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400" b="0" i="0" u="none" strike="noStrike" cap="none" baseline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Shape 3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6800" y="477837"/>
            <a:ext cx="6934199" cy="5838824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>
            <a:spLocks noGrp="1"/>
          </p:cNvSpPr>
          <p:nvPr>
            <p:ph type="title"/>
          </p:nvPr>
        </p:nvSpPr>
        <p:spPr>
          <a:xfrm>
            <a:off x="914400" y="27781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marante"/>
              <a:buNone/>
            </a:pPr>
            <a:r>
              <a:rPr lang="en-US" sz="4200" b="0" i="0" u="none" strike="noStrike" cap="none" baseline="0">
                <a:solidFill>
                  <a:schemeClr val="dk2"/>
                </a:solidFill>
                <a:latin typeface="Amarante"/>
                <a:ea typeface="Amarante"/>
                <a:cs typeface="Amarante"/>
                <a:sym typeface="Amarante"/>
              </a:rPr>
              <a:t>Results of the war</a:t>
            </a:r>
          </a:p>
        </p:txBody>
      </p:sp>
      <p:sp>
        <p:nvSpPr>
          <p:cNvPr id="319" name="Shape 319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7772400" cy="453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Treaty of Paris, March 1856</a:t>
            </a:r>
          </a:p>
          <a:p>
            <a:pPr marL="742950" marR="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Russia surrendered territory at mouth of the Danube</a:t>
            </a:r>
          </a:p>
          <a:p>
            <a:pPr marL="742950" marR="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Neutrality of Black Sea</a:t>
            </a:r>
          </a:p>
          <a:p>
            <a:pPr marL="742950" marR="0" lvl="1" indent="-2857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Renounce claims of protection of Christians in Ottoman Empire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Image of an invincible Russia was shattered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Concert of Europe was moribund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Napoleon III had no respect for the congress of Vienna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Austria tried to assert more influence in German affairs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Prussia unwilling to be subordinate to Austria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000" b="0" i="0" u="none" strike="noStrike" cap="none" baseline="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Mediocre showing of British military might 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title"/>
          </p:nvPr>
        </p:nvSpPr>
        <p:spPr>
          <a:xfrm>
            <a:off x="914400" y="27781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4200" b="0" i="0" u="none" strike="noStrike" cap="none" baseline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CHANGED???</a:t>
            </a:r>
          </a:p>
        </p:txBody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7772400" cy="453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Modern naval mining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of women as army nurses…modern sanitation and nursing methods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Democratizing of War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of ambulances for the 1</a:t>
            </a:r>
            <a:r>
              <a:rPr lang="en-US" sz="24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time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tactical use of railways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of the telegraph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en-US" sz="2400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modern war</a:t>
            </a:r>
          </a:p>
          <a:p>
            <a:pPr marL="742950" marR="0" lvl="1" indent="-285750" algn="l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Trenches</a:t>
            </a:r>
          </a:p>
          <a:p>
            <a:pPr marL="742950" marR="0" lvl="1" indent="-285750" algn="l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Blind artillery fire</a:t>
            </a:r>
          </a:p>
          <a:p>
            <a:pPr marL="742950" marR="0" lvl="1" indent="-285750" algn="l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ct val="75000"/>
              <a:buFont typeface="Noto Symbol"/>
              <a:buChar char="■"/>
            </a:pPr>
            <a:r>
              <a:rPr lang="en-US" sz="2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Minié balls and rifling of barrels</a:t>
            </a:r>
          </a:p>
          <a:p>
            <a:pPr marL="342900" marR="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“paper cigars”…cigarettes introduced to French and British troops who copied their Turkish allies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96887"/>
            <a:ext cx="9144000" cy="636111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609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marante"/>
              <a:buNone/>
            </a:pPr>
            <a:r>
              <a:rPr lang="en-US" sz="3800" b="0" i="0" u="none" strike="noStrike" cap="none" baseline="0">
                <a:solidFill>
                  <a:schemeClr val="dk2"/>
                </a:solidFill>
                <a:latin typeface="Amarante"/>
                <a:ea typeface="Amarante"/>
                <a:cs typeface="Amarante"/>
                <a:sym typeface="Amarante"/>
              </a:rPr>
              <a:t>OTTOMAN EMPIRE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7772400" cy="453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Font typeface="Noto Symbol"/>
              <a:buNone/>
            </a:pPr>
            <a:endParaRPr sz="2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SUMMER 1853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Russia used her right to protect the Orthodox Christians as pretext to occupy Moldavia and Wallachia</a:t>
            </a:r>
          </a:p>
        </p:txBody>
      </p:sp>
      <p:pic>
        <p:nvPicPr>
          <p:cNvPr id="167" name="Shape 1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6400" y="2533650"/>
            <a:ext cx="6019799" cy="4227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914400" y="277812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imes New Roman"/>
              <a:buNone/>
            </a:pPr>
            <a:r>
              <a:rPr lang="en-US" sz="4200" b="0" i="0" u="none" strike="noStrike" cap="none" baseline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WERE THE ISSUES?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7772400" cy="453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weakness of the Ottoman Empire…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Russia expected to extend her influence…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France and Britain opposed Russian expansion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ct val="90000"/>
              <a:buFont typeface="Noto Symbol"/>
              <a:buChar char="■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Napoleon III hoped an activist foreign policy would create domestic support for his regime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100000">
              <a:srgbClr val="540001"/>
            </a:gs>
          </a:gsLst>
          <a:lin ang="5400000" scaled="0"/>
        </a:gra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AUTUMN 1853…THE OTTOMANS DECLARED WAR ON RUSSIA</a:t>
            </a:r>
          </a:p>
        </p:txBody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2209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Font typeface="Noto Symbo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00200" y="1676400"/>
            <a:ext cx="5867400" cy="44497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Battle of Sinope </a:t>
            </a:r>
            <a:br>
              <a:rPr lang="en-US" sz="4000" b="0" i="0" u="none" strike="noStrike" cap="none" baseline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0" i="0" u="none" strike="noStrike" cap="none" baseline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30 November 1853</a:t>
            </a:r>
          </a:p>
        </p:txBody>
      </p:sp>
      <p:pic>
        <p:nvPicPr>
          <p:cNvPr id="186" name="Shape 1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6400" y="2971800"/>
            <a:ext cx="6248399" cy="3789361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Russian warships destroyed a squadron of Ottoman frigates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Heavy Ottoman casualties</a:t>
            </a:r>
          </a:p>
          <a:p>
            <a:pPr marL="16002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–"/>
            </a:pPr>
            <a:r>
              <a:rPr lang="en-US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Ivan Aivazovsky  “The Battle of Sinope”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9247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MARCH 28, 1854…FRANCE AND BRITAIN DECLARED WAR ON RUSSIA</a:t>
            </a:r>
          </a:p>
        </p:txBody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5000"/>
              <a:buFont typeface="Noto Symbo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Austria and Prussia remained neutral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75000"/>
              <a:buFont typeface="Noto Symbo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Austria had her own ambitions in the Balkans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75000"/>
              <a:buFont typeface="Noto Symbo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Prussia followed Austria’s lead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75000"/>
              <a:buFont typeface="Noto Symbol"/>
              <a:buChar char="●"/>
            </a:pPr>
            <a:r>
              <a:rPr lang="en-US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Russia ignored an ultimatum to withdraw from the “Danubian Principalities”…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447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HOW INEPT COULD THE COMBATANTS BE???</a:t>
            </a:r>
          </a:p>
        </p:txBody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457200" y="2209800"/>
            <a:ext cx="8229600" cy="39211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69900" marR="0" lvl="0" indent="-469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70000"/>
              <a:buFont typeface="Noto Symbol"/>
              <a:buChar char="□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Ill equipped and poorly commanded…</a:t>
            </a:r>
          </a:p>
          <a:p>
            <a:pPr marL="469900" marR="0" lvl="0" indent="-469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70000"/>
              <a:buFont typeface="Noto Symbol"/>
              <a:buChar char="□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Military and logistical incompetence on both sides</a:t>
            </a:r>
          </a:p>
          <a:p>
            <a:pPr marL="469900" marR="0" lvl="0" indent="-469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70000"/>
              <a:buFont typeface="Noto Symbol"/>
              <a:buChar char="□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Armies bogged down along the Crimean coast</a:t>
            </a:r>
          </a:p>
          <a:p>
            <a:pPr marL="469900" marR="0" lvl="0" indent="-469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70000"/>
              <a:buFont typeface="Noto Symbol"/>
              <a:buChar char="□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r>
              <a:rPr lang="en-US" sz="3200" b="0" i="0" u="none" strike="noStrike" cap="none" baseline="30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</a:t>
            </a:r>
            <a:r>
              <a:rPr lang="en-US" sz="32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war to be photographed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default">
  <a:themeElements>
    <a:clrScheme name="default 1">
      <a:dk1>
        <a:srgbClr val="FFFFFF"/>
      </a:dk1>
      <a:lt1>
        <a:srgbClr val="000066"/>
      </a:lt1>
      <a:dk2>
        <a:srgbClr val="EAEAEA"/>
      </a:dk2>
      <a:lt2>
        <a:srgbClr val="000099"/>
      </a:lt2>
      <a:accent1>
        <a:srgbClr val="66CCFF"/>
      </a:accent1>
      <a:accent2>
        <a:srgbClr val="0066FF"/>
      </a:accent2>
      <a:accent3>
        <a:srgbClr val="000066"/>
      </a:accent3>
      <a:accent4>
        <a:srgbClr val="66CCFF"/>
      </a:accent4>
      <a:accent5>
        <a:srgbClr val="0066FF"/>
      </a:accent5>
      <a:accent6>
        <a:srgbClr val="000066"/>
      </a:accent6>
      <a:hlink>
        <a:srgbClr val="FFFFCC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xis">
  <a:themeElements>
    <a:clrScheme name="Axis 1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CC9900"/>
      </a:accent4>
      <a:accent5>
        <a:srgbClr val="CCCC99"/>
      </a:accent5>
      <a:accent6>
        <a:srgbClr val="FFFFFF"/>
      </a:accent6>
      <a:hlink>
        <a:srgbClr val="999933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yers">
  <a:themeElements>
    <a:clrScheme name="Layers 1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1"/>
      </a:accent3>
      <a:accent4>
        <a:srgbClr val="CCCC99"/>
      </a:accent4>
      <a:accent5>
        <a:srgbClr val="FF0000"/>
      </a:accent5>
      <a:accent6>
        <a:srgbClr val="FFFFE1"/>
      </a:accent6>
      <a:hlink>
        <a:srgbClr val="990033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FFFFFF"/>
      </a:dk1>
      <a:lt1>
        <a:srgbClr val="000000"/>
      </a:lt1>
      <a:dk2>
        <a:srgbClr val="E3EBF1"/>
      </a:dk2>
      <a:lt2>
        <a:srgbClr val="336699"/>
      </a:lt2>
      <a:accent1>
        <a:srgbClr val="003399"/>
      </a:accent1>
      <a:accent2>
        <a:srgbClr val="468A4B"/>
      </a:accent2>
      <a:accent3>
        <a:srgbClr val="000000"/>
      </a:accent3>
      <a:accent4>
        <a:srgbClr val="003399"/>
      </a:accent4>
      <a:accent5>
        <a:srgbClr val="468A4B"/>
      </a:accent5>
      <a:accent6>
        <a:srgbClr val="000000"/>
      </a:accent6>
      <a:hlink>
        <a:srgbClr val="66CCFF"/>
      </a:hlink>
      <a:folHlink>
        <a:srgbClr val="F0E5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Globe">
  <a:themeElements>
    <a:clrScheme name="Globe 1">
      <a:dk1>
        <a:srgbClr val="FFFFFF"/>
      </a:dk1>
      <a:lt1>
        <a:srgbClr val="0066CC"/>
      </a:lt1>
      <a:dk2>
        <a:srgbClr val="CCECFF"/>
      </a:dk2>
      <a:lt2>
        <a:srgbClr val="003B76"/>
      </a:lt2>
      <a:accent1>
        <a:srgbClr val="33CCCC"/>
      </a:accent1>
      <a:accent2>
        <a:srgbClr val="66CCFF"/>
      </a:accent2>
      <a:accent3>
        <a:srgbClr val="0066CC"/>
      </a:accent3>
      <a:accent4>
        <a:srgbClr val="33CCCC"/>
      </a:accent4>
      <a:accent5>
        <a:srgbClr val="66CCFF"/>
      </a:accent5>
      <a:accent6>
        <a:srgbClr val="0066CC"/>
      </a:accent6>
      <a:hlink>
        <a:srgbClr val="FFFFCC"/>
      </a:hlink>
      <a:folHlink>
        <a:srgbClr val="FFCC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33CCCC"/>
      </a:accent4>
      <a:accent5>
        <a:srgbClr val="99CC99"/>
      </a:accent5>
      <a:accent6>
        <a:srgbClr val="FFFFFF"/>
      </a:accent6>
      <a:hlink>
        <a:srgbClr val="003366"/>
      </a:hlink>
      <a:folHlink>
        <a:srgbClr val="CC99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Quadrant">
  <a:themeElements>
    <a:clrScheme name="Quadrant 1">
      <a:dk1>
        <a:srgbClr val="000000"/>
      </a:dk1>
      <a:lt1>
        <a:srgbClr val="FFFFFF"/>
      </a:lt1>
      <a:dk2>
        <a:srgbClr val="420000"/>
      </a:dk2>
      <a:lt2>
        <a:srgbClr val="660000"/>
      </a:lt2>
      <a:accent1>
        <a:srgbClr val="CCCC00"/>
      </a:accent1>
      <a:accent2>
        <a:srgbClr val="999966"/>
      </a:accent2>
      <a:accent3>
        <a:srgbClr val="FFFFFF"/>
      </a:accent3>
      <a:accent4>
        <a:srgbClr val="CCCC00"/>
      </a:accent4>
      <a:accent5>
        <a:srgbClr val="999966"/>
      </a:accent5>
      <a:accent6>
        <a:srgbClr val="FFFFFF"/>
      </a:accent6>
      <a:hlink>
        <a:srgbClr val="996633"/>
      </a:hlink>
      <a:folHlink>
        <a:srgbClr val="993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">
    <a:dk1>
      <a:srgbClr val="F8F8F8"/>
    </a:dk1>
    <a:lt1>
      <a:srgbClr val="3D4A1C"/>
    </a:lt1>
    <a:dk2>
      <a:srgbClr val="FFFFFF"/>
    </a:dk2>
    <a:lt2>
      <a:srgbClr val="003300"/>
    </a:lt2>
    <a:accent1>
      <a:srgbClr val="99CC00"/>
    </a:accent1>
    <a:accent2>
      <a:srgbClr val="669900"/>
    </a:accent2>
    <a:accent3>
      <a:srgbClr val="3D4A1C"/>
    </a:accent3>
    <a:accent4>
      <a:srgbClr val="99CC00"/>
    </a:accent4>
    <a:accent5>
      <a:srgbClr val="669900"/>
    </a:accent5>
    <a:accent6>
      <a:srgbClr val="3D4A1C"/>
    </a:accent6>
    <a:hlink>
      <a:srgbClr val="CC9900"/>
    </a:hlink>
    <a:folHlink>
      <a:srgbClr val="B2B282"/>
    </a:folHlink>
  </a:clrScheme>
</a:themeOverride>
</file>

<file path=ppt/theme/themeOverride10.xml><?xml version="1.0" encoding="utf-8"?>
<a:themeOverride xmlns:a="http://schemas.openxmlformats.org/drawingml/2006/main">
  <a:clrScheme name="default">
    <a:dk1>
      <a:srgbClr val="FFFFFF"/>
    </a:dk1>
    <a:lt1>
      <a:srgbClr val="523E26"/>
    </a:lt1>
    <a:dk2>
      <a:srgbClr val="DFC08D"/>
    </a:dk2>
    <a:lt2>
      <a:srgbClr val="2D2015"/>
    </a:lt2>
    <a:accent1>
      <a:srgbClr val="8C7B70"/>
    </a:accent1>
    <a:accent2>
      <a:srgbClr val="8F5F2F"/>
    </a:accent2>
    <a:accent3>
      <a:srgbClr val="523E26"/>
    </a:accent3>
    <a:accent4>
      <a:srgbClr val="8C7B70"/>
    </a:accent4>
    <a:accent5>
      <a:srgbClr val="8F5F2F"/>
    </a:accent5>
    <a:accent6>
      <a:srgbClr val="523E26"/>
    </a:accent6>
    <a:hlink>
      <a:srgbClr val="CCB400"/>
    </a:hlink>
    <a:folHlink>
      <a:srgbClr val="8C9EA0"/>
    </a:folHlink>
  </a:clrScheme>
</a:themeOverride>
</file>

<file path=ppt/theme/themeOverride11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99CCFF"/>
    </a:accent4>
    <a:accent5>
      <a:srgbClr val="CCCCFF"/>
    </a:accent5>
    <a:accent6>
      <a:srgbClr val="FFFFFF"/>
    </a:accent6>
    <a:hlink>
      <a:srgbClr val="3333CC"/>
    </a:hlink>
    <a:folHlink>
      <a:srgbClr val="AF67FF"/>
    </a:folHlink>
  </a:clrScheme>
</a:themeOverride>
</file>

<file path=ppt/theme/themeOverride12.xml><?xml version="1.0" encoding="utf-8"?>
<a:themeOverride xmlns:a="http://schemas.openxmlformats.org/drawingml/2006/main">
  <a:clrScheme name="default">
    <a:dk1>
      <a:srgbClr val="FFFFFF"/>
    </a:dk1>
    <a:lt1>
      <a:srgbClr val="800000"/>
    </a:lt1>
    <a:dk2>
      <a:srgbClr val="DFD293"/>
    </a:dk2>
    <a:lt2>
      <a:srgbClr val="5C1F00"/>
    </a:lt2>
    <a:accent1>
      <a:srgbClr val="CC3300"/>
    </a:accent1>
    <a:accent2>
      <a:srgbClr val="BE7960"/>
    </a:accent2>
    <a:accent3>
      <a:srgbClr val="800000"/>
    </a:accent3>
    <a:accent4>
      <a:srgbClr val="CC3300"/>
    </a:accent4>
    <a:accent5>
      <a:srgbClr val="BE7960"/>
    </a:accent5>
    <a:accent6>
      <a:srgbClr val="800000"/>
    </a:accent6>
    <a:hlink>
      <a:srgbClr val="FFFF99"/>
    </a:hlink>
    <a:folHlink>
      <a:srgbClr val="D3A219"/>
    </a:folHlink>
  </a:clrScheme>
</a:themeOverride>
</file>

<file path=ppt/theme/themeOverride13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BBE0E3"/>
    </a:accent4>
    <a:accent5>
      <a:srgbClr val="333399"/>
    </a:accent5>
    <a:accent6>
      <a:srgbClr val="FFFFFF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default">
    <a:dk1>
      <a:srgbClr val="FFFFFF"/>
    </a:dk1>
    <a:lt1>
      <a:srgbClr val="21203C"/>
    </a:lt1>
    <a:dk2>
      <a:srgbClr val="FFFFCC"/>
    </a:dk2>
    <a:lt2>
      <a:srgbClr val="79788A"/>
    </a:lt2>
    <a:accent1>
      <a:srgbClr val="476077"/>
    </a:accent1>
    <a:accent2>
      <a:srgbClr val="676C5A"/>
    </a:accent2>
    <a:accent3>
      <a:srgbClr val="21203C"/>
    </a:accent3>
    <a:accent4>
      <a:srgbClr val="476077"/>
    </a:accent4>
    <a:accent5>
      <a:srgbClr val="676C5A"/>
    </a:accent5>
    <a:accent6>
      <a:srgbClr val="21203C"/>
    </a:accent6>
    <a:hlink>
      <a:srgbClr val="666699"/>
    </a:hlink>
    <a:folHlink>
      <a:srgbClr val="8CB0A2"/>
    </a:folHlink>
  </a:clrScheme>
</a:themeOverride>
</file>

<file path=ppt/theme/themeOverride15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FF0000"/>
    </a:dk2>
    <a:lt2>
      <a:srgbClr val="009999"/>
    </a:lt2>
    <a:accent1>
      <a:srgbClr val="C7B505"/>
    </a:accent1>
    <a:accent2>
      <a:srgbClr val="FFFF66"/>
    </a:accent2>
    <a:accent3>
      <a:srgbClr val="FFFFFF"/>
    </a:accent3>
    <a:accent4>
      <a:srgbClr val="C7B505"/>
    </a:accent4>
    <a:accent5>
      <a:srgbClr val="FFFF66"/>
    </a:accent5>
    <a:accent6>
      <a:srgbClr val="FFFFFF"/>
    </a:accent6>
    <a:hlink>
      <a:srgbClr val="5A84D8"/>
    </a:hlink>
    <a:folHlink>
      <a:srgbClr val="A0C6BA"/>
    </a:folHlink>
  </a:clrScheme>
</a:themeOverride>
</file>

<file path=ppt/theme/themeOverride2.xml><?xml version="1.0" encoding="utf-8"?>
<a:themeOverride xmlns:a="http://schemas.openxmlformats.org/drawingml/2006/main">
  <a:clrScheme name="default">
    <a:dk1>
      <a:srgbClr val="330000"/>
    </a:dk1>
    <a:lt1>
      <a:srgbClr val="FF9900"/>
    </a:lt1>
    <a:dk2>
      <a:srgbClr val="FFFFFF"/>
    </a:dk2>
    <a:lt2>
      <a:srgbClr val="8B3111"/>
    </a:lt2>
    <a:accent1>
      <a:srgbClr val="DD6D07"/>
    </a:accent1>
    <a:accent2>
      <a:srgbClr val="CC9900"/>
    </a:accent2>
    <a:accent3>
      <a:srgbClr val="FF9900"/>
    </a:accent3>
    <a:accent4>
      <a:srgbClr val="DD6D07"/>
    </a:accent4>
    <a:accent5>
      <a:srgbClr val="CC9900"/>
    </a:accent5>
    <a:accent6>
      <a:srgbClr val="FF9900"/>
    </a:accent6>
    <a:hlink>
      <a:srgbClr val="CC3300"/>
    </a:hlink>
    <a:folHlink>
      <a:srgbClr val="CCCC66"/>
    </a:folHlink>
  </a:clrScheme>
</a:themeOverride>
</file>

<file path=ppt/theme/themeOverride3.xml><?xml version="1.0" encoding="utf-8"?>
<a:themeOverride xmlns:a="http://schemas.openxmlformats.org/drawingml/2006/main">
  <a:clrScheme name="default">
    <a:dk1>
      <a:srgbClr val="FFFFFF"/>
    </a:dk1>
    <a:lt1>
      <a:srgbClr val="800000"/>
    </a:lt1>
    <a:dk2>
      <a:srgbClr val="FFFFCC"/>
    </a:dk2>
    <a:lt2>
      <a:srgbClr val="622100"/>
    </a:lt2>
    <a:accent1>
      <a:srgbClr val="E42B00"/>
    </a:accent1>
    <a:accent2>
      <a:srgbClr val="996600"/>
    </a:accent2>
    <a:accent3>
      <a:srgbClr val="800000"/>
    </a:accent3>
    <a:accent4>
      <a:srgbClr val="E42B00"/>
    </a:accent4>
    <a:accent5>
      <a:srgbClr val="996600"/>
    </a:accent5>
    <a:accent6>
      <a:srgbClr val="800000"/>
    </a:accent6>
    <a:hlink>
      <a:srgbClr val="FADF6C"/>
    </a:hlink>
    <a:folHlink>
      <a:srgbClr val="FF9900"/>
    </a:folHlink>
  </a:clrScheme>
</a:themeOverride>
</file>

<file path=ppt/theme/themeOverride4.xml><?xml version="1.0" encoding="utf-8"?>
<a:themeOverride xmlns:a="http://schemas.openxmlformats.org/drawingml/2006/main">
  <a:clrScheme name="default">
    <a:dk1>
      <a:srgbClr val="FFFFFF"/>
    </a:dk1>
    <a:lt1>
      <a:srgbClr val="6699FF"/>
    </a:lt1>
    <a:dk2>
      <a:srgbClr val="FFFFFF"/>
    </a:dk2>
    <a:lt2>
      <a:srgbClr val="006699"/>
    </a:lt2>
    <a:accent1>
      <a:srgbClr val="33CCCC"/>
    </a:accent1>
    <a:accent2>
      <a:srgbClr val="006699"/>
    </a:accent2>
    <a:accent3>
      <a:srgbClr val="6699FF"/>
    </a:accent3>
    <a:accent4>
      <a:srgbClr val="33CCCC"/>
    </a:accent4>
    <a:accent5>
      <a:srgbClr val="006699"/>
    </a:accent5>
    <a:accent6>
      <a:srgbClr val="6699FF"/>
    </a:accent6>
    <a:hlink>
      <a:srgbClr val="99CC00"/>
    </a:hlink>
    <a:folHlink>
      <a:srgbClr val="FFFFCC"/>
    </a:folHlink>
  </a:clrScheme>
</a:themeOverride>
</file>

<file path=ppt/theme/themeOverride5.xml><?xml version="1.0" encoding="utf-8"?>
<a:themeOverride xmlns:a="http://schemas.openxmlformats.org/drawingml/2006/main">
  <a:clrScheme name="default">
    <a:dk1>
      <a:srgbClr val="FFFFFF"/>
    </a:dk1>
    <a:lt1>
      <a:srgbClr val="000000"/>
    </a:lt1>
    <a:dk2>
      <a:srgbClr val="FFFFCC"/>
    </a:dk2>
    <a:lt2>
      <a:srgbClr val="CC3300"/>
    </a:lt2>
    <a:accent1>
      <a:srgbClr val="FF9900"/>
    </a:accent1>
    <a:accent2>
      <a:srgbClr val="993300"/>
    </a:accent2>
    <a:accent3>
      <a:srgbClr val="000000"/>
    </a:accent3>
    <a:accent4>
      <a:srgbClr val="FF9900"/>
    </a:accent4>
    <a:accent5>
      <a:srgbClr val="993300"/>
    </a:accent5>
    <a:accent6>
      <a:srgbClr val="000000"/>
    </a:accent6>
    <a:hlink>
      <a:srgbClr val="CEC5A2"/>
    </a:hlink>
    <a:folHlink>
      <a:srgbClr val="DDDDDD"/>
    </a:folHlink>
  </a:clrScheme>
</a:themeOverride>
</file>

<file path=ppt/theme/themeOverride6.xml><?xml version="1.0" encoding="utf-8"?>
<a:themeOverride xmlns:a="http://schemas.openxmlformats.org/drawingml/2006/main">
  <a:clrScheme name="default">
    <a:dk1>
      <a:srgbClr val="FFFFFF"/>
    </a:dk1>
    <a:lt1>
      <a:srgbClr val="686B5D"/>
    </a:lt1>
    <a:dk2>
      <a:srgbClr val="D1D1CB"/>
    </a:dk2>
    <a:lt2>
      <a:srgbClr val="777777"/>
    </a:lt2>
    <a:accent1>
      <a:srgbClr val="909082"/>
    </a:accent1>
    <a:accent2>
      <a:srgbClr val="809EA8"/>
    </a:accent2>
    <a:accent3>
      <a:srgbClr val="686B5D"/>
    </a:accent3>
    <a:accent4>
      <a:srgbClr val="909082"/>
    </a:accent4>
    <a:accent5>
      <a:srgbClr val="809EA8"/>
    </a:accent5>
    <a:accent6>
      <a:srgbClr val="686B5D"/>
    </a:accent6>
    <a:hlink>
      <a:srgbClr val="FFCC66"/>
    </a:hlink>
    <a:folHlink>
      <a:srgbClr val="E9DCB9"/>
    </a:folHlink>
  </a:clrScheme>
</a:themeOverride>
</file>

<file path=ppt/theme/themeOverride7.xml><?xml version="1.0" encoding="utf-8"?>
<a:themeOverride xmlns:a="http://schemas.openxmlformats.org/drawingml/2006/main">
  <a:clrScheme name="default">
    <a:dk1>
      <a:srgbClr val="000000"/>
    </a:dk1>
    <a:lt1>
      <a:srgbClr val="DEF6F1"/>
    </a:lt1>
    <a:dk2>
      <a:srgbClr val="000000"/>
    </a:dk2>
    <a:lt2>
      <a:srgbClr val="969696"/>
    </a:lt2>
    <a:accent1>
      <a:srgbClr val="FFFFFF"/>
    </a:accent1>
    <a:accent2>
      <a:srgbClr val="8DC6FF"/>
    </a:accent2>
    <a:accent3>
      <a:srgbClr val="DEF6F1"/>
    </a:accent3>
    <a:accent4>
      <a:srgbClr val="FFFFFF"/>
    </a:accent4>
    <a:accent5>
      <a:srgbClr val="8DC6FF"/>
    </a:accent5>
    <a:accent6>
      <a:srgbClr val="DEF6F1"/>
    </a:accent6>
    <a:hlink>
      <a:srgbClr val="0066CC"/>
    </a:hlink>
    <a:folHlink>
      <a:srgbClr val="00A800"/>
    </a:folHlink>
  </a:clrScheme>
</a:themeOverride>
</file>

<file path=ppt/theme/themeOverride8.xml><?xml version="1.0" encoding="utf-8"?>
<a:themeOverride xmlns:a="http://schemas.openxmlformats.org/drawingml/2006/main">
  <a:clrScheme name="default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BBE0E3"/>
    </a:accent4>
    <a:accent5>
      <a:srgbClr val="333399"/>
    </a:accent5>
    <a:accent6>
      <a:srgbClr val="FFFFFF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default">
    <a:dk1>
      <a:srgbClr val="FFFFFF"/>
    </a:dk1>
    <a:lt1>
      <a:srgbClr val="686B5D"/>
    </a:lt1>
    <a:dk2>
      <a:srgbClr val="D1D1CB"/>
    </a:dk2>
    <a:lt2>
      <a:srgbClr val="777777"/>
    </a:lt2>
    <a:accent1>
      <a:srgbClr val="909082"/>
    </a:accent1>
    <a:accent2>
      <a:srgbClr val="809EA8"/>
    </a:accent2>
    <a:accent3>
      <a:srgbClr val="686B5D"/>
    </a:accent3>
    <a:accent4>
      <a:srgbClr val="909082"/>
    </a:accent4>
    <a:accent5>
      <a:srgbClr val="809EA8"/>
    </a:accent5>
    <a:accent6>
      <a:srgbClr val="686B5D"/>
    </a:accent6>
    <a:hlink>
      <a:srgbClr val="FFCC66"/>
    </a:hlink>
    <a:folHlink>
      <a:srgbClr val="E9DCB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On-screen Show (4:3)</PresentationFormat>
  <Paragraphs>69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default</vt:lpstr>
      <vt:lpstr>Axis</vt:lpstr>
      <vt:lpstr>Layers</vt:lpstr>
      <vt:lpstr>Default Design</vt:lpstr>
      <vt:lpstr>Globe</vt:lpstr>
      <vt:lpstr>Capsules</vt:lpstr>
      <vt:lpstr>Quadrant</vt:lpstr>
      <vt:lpstr>THE CRIMEAN WAR</vt:lpstr>
      <vt:lpstr>CAUSES…</vt:lpstr>
      <vt:lpstr>OTTOMAN EMPIRE</vt:lpstr>
      <vt:lpstr>SUMMER 1853</vt:lpstr>
      <vt:lpstr>WHAT WERE THE ISSUES?</vt:lpstr>
      <vt:lpstr>AUTUMN 1853…THE OTTOMANS DECLARED WAR ON RUSSIA</vt:lpstr>
      <vt:lpstr>Battle of Sinope  30 November 1853</vt:lpstr>
      <vt:lpstr>MARCH 28, 1854…FRANCE AND BRITAIN DECLARED WAR ON RUSSIA</vt:lpstr>
      <vt:lpstr>HOW INEPT COULD THE COMBATANTS BE???</vt:lpstr>
      <vt:lpstr>Siege of Sevastopol  1854…city captured in September 1855</vt:lpstr>
      <vt:lpstr>PowerPoint Presentation</vt:lpstr>
      <vt:lpstr>The siege of Sevastopol</vt:lpstr>
      <vt:lpstr>“…into the valley of death rode the six hundred…”</vt:lpstr>
      <vt:lpstr>British and French troops in camp</vt:lpstr>
      <vt:lpstr>Interior of Redan after its abandonment by the Russians</vt:lpstr>
      <vt:lpstr>Officers of the Coldstream Guards in their hut</vt:lpstr>
      <vt:lpstr>French Zouaves in camp</vt:lpstr>
      <vt:lpstr>French repel the Russians…August 1855</vt:lpstr>
      <vt:lpstr>French troops outside of Sevastopol…early winter 1855</vt:lpstr>
      <vt:lpstr>Piedmont-Sardinia had to get her two cents in also….</vt:lpstr>
      <vt:lpstr>PowerPoint Presentation</vt:lpstr>
      <vt:lpstr>…the valley of death…</vt:lpstr>
      <vt:lpstr>Charge of the Light Brigade…battle of Balaclava</vt:lpstr>
      <vt:lpstr>Florence Nightengale, the “lady with the lamp”</vt:lpstr>
      <vt:lpstr>Scutari…1854</vt:lpstr>
      <vt:lpstr>PowerPoint Presentation</vt:lpstr>
      <vt:lpstr>Results of the war</vt:lpstr>
      <vt:lpstr>WHAT CHANGED???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CRIMEAN WAR</dc:title>
  <dc:creator>Balazs, Stephen</dc:creator>
  <cp:lastModifiedBy>Administrator</cp:lastModifiedBy>
  <cp:revision>1</cp:revision>
  <dcterms:modified xsi:type="dcterms:W3CDTF">2015-02-04T18:09:19Z</dcterms:modified>
</cp:coreProperties>
</file>